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9"/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4660"/>
  </p:normalViewPr>
  <p:slideViewPr>
    <p:cSldViewPr snapToGrid="0">
      <p:cViewPr>
        <p:scale>
          <a:sx n="95" d="100"/>
          <a:sy n="95" d="100"/>
        </p:scale>
        <p:origin x="120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3832" y="125211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35185" y="5751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Cardboard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</a:t>
            </a:r>
            <a:r>
              <a:rPr lang="de-DE" sz="1100" dirty="0" smtClean="0"/>
              <a:t>Karlsruhe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</a:t>
            </a:r>
            <a:r>
              <a:rPr lang="de-DE" dirty="0" smtClean="0"/>
              <a:t>Koordinaten-System</a:t>
            </a:r>
            <a:endParaRPr lang="de-DE" dirty="0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10"/>
          </p:nvPr>
        </p:nvSpPr>
        <p:spPr>
          <a:xfrm>
            <a:off x="353728" y="5870046"/>
            <a:ext cx="11732157" cy="590931"/>
          </a:xfrm>
        </p:spPr>
        <p:txBody>
          <a:bodyPr/>
          <a:lstStyle/>
          <a:p>
            <a:r>
              <a:rPr lang="de-DE" dirty="0"/>
              <a:t>Aufgabe: Versucht, ein paar Wände richtig zu beschreiben. Ihr benötigt immer die Ecke (x= und </a:t>
            </a:r>
            <a:r>
              <a:rPr lang="de-DE" dirty="0" err="1"/>
              <a:t>z</a:t>
            </a:r>
            <a:r>
              <a:rPr lang="de-DE" dirty="0"/>
              <a:t>=) und die Wand selbst (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, front, back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92" y="766481"/>
            <a:ext cx="4051337" cy="407445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56586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33421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432665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1614" y="515358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94850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  <a:endParaRPr lang="de-DE" dirty="0"/>
          </a:p>
        </p:txBody>
      </p:sp>
      <p:sp>
        <p:nvSpPr>
          <p:cNvPr id="13" name="TextBox 12"/>
          <p:cNvSpPr txBox="1"/>
          <p:nvPr/>
        </p:nvSpPr>
        <p:spPr>
          <a:xfrm>
            <a:off x="3281822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5" name="TextBox 14"/>
          <p:cNvSpPr txBox="1"/>
          <p:nvPr/>
        </p:nvSpPr>
        <p:spPr>
          <a:xfrm>
            <a:off x="157322" y="353097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</a:t>
            </a:r>
            <a:r>
              <a:rPr lang="de-DE" smtClean="0"/>
              <a:t>=1</a:t>
            </a:r>
            <a:endParaRPr lang="de-DE" dirty="0"/>
          </a:p>
        </p:txBody>
      </p:sp>
      <p:sp>
        <p:nvSpPr>
          <p:cNvPr id="16" name="TextBox 15"/>
          <p:cNvSpPr txBox="1"/>
          <p:nvPr/>
        </p:nvSpPr>
        <p:spPr>
          <a:xfrm>
            <a:off x="161805" y="418091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x=0</a:t>
            </a:r>
            <a:endParaRPr lang="de-DE" dirty="0"/>
          </a:p>
        </p:txBody>
      </p:sp>
      <p:sp>
        <p:nvSpPr>
          <p:cNvPr id="17" name="TextBox 16"/>
          <p:cNvSpPr txBox="1"/>
          <p:nvPr/>
        </p:nvSpPr>
        <p:spPr>
          <a:xfrm>
            <a:off x="1149401" y="518674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z</a:t>
            </a:r>
            <a:r>
              <a:rPr lang="de-DE" dirty="0" smtClean="0"/>
              <a:t>=0</a:t>
            </a:r>
            <a:endParaRPr lang="de-DE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403637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909134" y="4190764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5400000" flipV="1">
            <a:off x="909134" y="3554039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 flipV="1">
            <a:off x="909134" y="287272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5400000" flipV="1">
            <a:off x="909134" y="2191403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2582" y="283667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accent2"/>
                </a:solidFill>
              </a:rPr>
              <a:t>x=2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7322" y="2174826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x=3</a:t>
            </a:r>
            <a:endParaRPr lang="de-DE" dirty="0"/>
          </a:p>
        </p:txBody>
      </p:sp>
      <p:sp>
        <p:nvSpPr>
          <p:cNvPr id="28" name="Oval 27"/>
          <p:cNvSpPr/>
          <p:nvPr/>
        </p:nvSpPr>
        <p:spPr>
          <a:xfrm>
            <a:off x="2005338" y="2818977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/>
          <p:cNvSpPr/>
          <p:nvPr/>
        </p:nvSpPr>
        <p:spPr>
          <a:xfrm>
            <a:off x="2056586" y="2359492"/>
            <a:ext cx="676835" cy="66184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Box 29"/>
          <p:cNvSpPr txBox="1"/>
          <p:nvPr/>
        </p:nvSpPr>
        <p:spPr>
          <a:xfrm>
            <a:off x="5809129" y="1183341"/>
            <a:ext cx="591670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Die Position eines Quadrates gibt man durch seine linke untere Ecke </a:t>
            </a:r>
            <a:r>
              <a:rPr lang="de-DE" dirty="0" smtClean="0"/>
              <a:t>an.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Deshalb ist das Quadrat an der Position </a:t>
            </a:r>
            <a:r>
              <a:rPr lang="de-DE" b="1" dirty="0" smtClean="0">
                <a:solidFill>
                  <a:schemeClr val="accent2"/>
                </a:solidFill>
              </a:rPr>
              <a:t>x=2</a:t>
            </a:r>
            <a:r>
              <a:rPr lang="de-DE" dirty="0" smtClean="0"/>
              <a:t> und </a:t>
            </a:r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=1.</a:t>
            </a:r>
            <a:endParaRPr lang="de-DE" b="1" dirty="0">
              <a:solidFill>
                <a:schemeClr val="accent2"/>
              </a:solidFill>
            </a:endParaRP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dirty="0" smtClean="0"/>
              <a:t>Dann </a:t>
            </a:r>
            <a:r>
              <a:rPr lang="de-DE" dirty="0" smtClean="0"/>
              <a:t>sagt man noch, welche Wand man auf dem Quadrat setzen möchte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err="1" smtClean="0">
                <a:solidFill>
                  <a:srgbClr val="FF0000"/>
                </a:solidFill>
              </a:rPr>
              <a:t>left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smtClean="0"/>
              <a:t>= links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err="1" smtClean="0">
                <a:solidFill>
                  <a:srgbClr val="00ECEF"/>
                </a:solidFill>
              </a:rPr>
              <a:t>right</a:t>
            </a:r>
            <a:r>
              <a:rPr lang="de-DE" dirty="0" smtClean="0">
                <a:solidFill>
                  <a:srgbClr val="00ECEF"/>
                </a:solidFill>
              </a:rPr>
              <a:t> </a:t>
            </a:r>
            <a:r>
              <a:rPr lang="de-DE" dirty="0" smtClean="0"/>
              <a:t>= rechts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smtClean="0">
                <a:solidFill>
                  <a:srgbClr val="008000"/>
                </a:solidFill>
              </a:rPr>
              <a:t>back</a:t>
            </a:r>
            <a:r>
              <a:rPr lang="de-DE" dirty="0" smtClean="0"/>
              <a:t> = hinten (also hinter mir)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de-DE" b="1" dirty="0" smtClean="0">
                <a:solidFill>
                  <a:srgbClr val="FFC000"/>
                </a:solidFill>
              </a:rPr>
              <a:t>front</a:t>
            </a:r>
            <a:r>
              <a:rPr lang="de-DE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dirty="0"/>
          </a:p>
        </p:txBody>
      </p:sp>
      <p:sp>
        <p:nvSpPr>
          <p:cNvPr id="31" name="Oval 30"/>
          <p:cNvSpPr/>
          <p:nvPr/>
        </p:nvSpPr>
        <p:spPr>
          <a:xfrm>
            <a:off x="7684769" y="2150163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136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0099" y="0"/>
            <a:ext cx="8956148" cy="588379"/>
          </a:xfrm>
        </p:spPr>
        <p:txBody>
          <a:bodyPr/>
          <a:lstStyle/>
          <a:p>
            <a:r>
              <a:rPr lang="de-DE" dirty="0" smtClean="0"/>
              <a:t>Wir erstellen </a:t>
            </a:r>
            <a:r>
              <a:rPr lang="de-DE" smtClean="0"/>
              <a:t>unseren Irrgarten-Raum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2982" y="5761290"/>
            <a:ext cx="11732157" cy="1096710"/>
          </a:xfrm>
        </p:spPr>
        <p:txBody>
          <a:bodyPr/>
          <a:lstStyle/>
          <a:p>
            <a:r>
              <a:rPr lang="de-DE" dirty="0" smtClean="0"/>
              <a:t>Achte darauf, dass am Ende immer ein Semikolon steht. </a:t>
            </a:r>
          </a:p>
          <a:p>
            <a:r>
              <a:rPr lang="de-DE" dirty="0" smtClean="0"/>
              <a:t>Setze die Brille auf und schaue dir den Raum an. Dein Mentor hilft dir dabei</a:t>
            </a:r>
          </a:p>
          <a:p>
            <a:r>
              <a:rPr lang="de-DE" dirty="0" smtClean="0"/>
              <a:t>Probiere einen Raum, der viel größer 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884" y="828555"/>
            <a:ext cx="5876364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Zunächst wollen wir unseren Raum für das Labyrinth bauen. Dieser Raum hat automatisch schon Wände außen herum.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Tipp: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FF0000"/>
                </a:solidFill>
              </a:rPr>
              <a:t>Maze</a:t>
            </a:r>
            <a:r>
              <a:rPr lang="de-DE" sz="1600" dirty="0" smtClean="0"/>
              <a:t>  = Irrgarten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50"/>
                </a:solidFill>
              </a:rPr>
              <a:t>create</a:t>
            </a:r>
            <a:r>
              <a:rPr lang="de-DE" sz="1600" dirty="0" smtClean="0">
                <a:solidFill>
                  <a:srgbClr val="00B050"/>
                </a:solidFill>
              </a:rPr>
              <a:t> </a:t>
            </a:r>
            <a:r>
              <a:rPr lang="de-DE" sz="1600" dirty="0" smtClean="0"/>
              <a:t>= erstellen / bauen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de-DE" sz="1600" dirty="0" smtClean="0"/>
              <a:t>= Länge 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/>
              <a:t>  = Breite </a:t>
            </a:r>
          </a:p>
          <a:p>
            <a:pPr marL="742950" lvl="1" indent="-285750">
              <a:buFont typeface="Arial" charset="0"/>
              <a:buChar char="•"/>
            </a:pPr>
            <a:endParaRPr lang="de-DE" sz="1600" dirty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Und das Erstellen des Labyrinthes funktioniert so</a:t>
            </a:r>
          </a:p>
          <a:p>
            <a:endParaRPr lang="de-DE" sz="1600" dirty="0"/>
          </a:p>
          <a:p>
            <a:pPr marL="627063"/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i="1" dirty="0" smtClean="0">
                <a:solidFill>
                  <a:srgbClr val="7030A0"/>
                </a:solidFill>
              </a:rPr>
              <a:t> </a:t>
            </a:r>
            <a:r>
              <a:rPr lang="de-DE" sz="1600" dirty="0" smtClean="0"/>
              <a:t>= </a:t>
            </a:r>
            <a:r>
              <a:rPr lang="de-DE" sz="1600" b="1" dirty="0" err="1">
                <a:solidFill>
                  <a:srgbClr val="FF0000"/>
                </a:solidFill>
              </a:rPr>
              <a:t>Maze</a:t>
            </a:r>
            <a:r>
              <a:rPr lang="de-DE" sz="1600" b="1" dirty="0" err="1"/>
              <a:t>.</a:t>
            </a:r>
            <a:r>
              <a:rPr lang="de-DE" sz="1600" b="1" dirty="0" err="1">
                <a:solidFill>
                  <a:srgbClr val="00B050"/>
                </a:solidFill>
              </a:rPr>
              <a:t>create</a:t>
            </a:r>
            <a:r>
              <a:rPr lang="de-DE" sz="1600" dirty="0"/>
              <a:t> </a:t>
            </a:r>
            <a:r>
              <a:rPr lang="de-DE" sz="1600" dirty="0" smtClean="0"/>
              <a:t>(       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{ </a:t>
            </a:r>
          </a:p>
          <a:p>
            <a:pPr marL="627063"/>
            <a:r>
              <a:rPr lang="de-DE" sz="1600" dirty="0"/>
              <a:t> </a:t>
            </a:r>
            <a:r>
              <a:rPr lang="de-DE" sz="1600" dirty="0" smtClean="0"/>
              <a:t>         </a:t>
            </a:r>
            <a:r>
              <a:rPr lang="de-DE" sz="1600" b="1" dirty="0" err="1" smtClean="0">
                <a:solidFill>
                  <a:schemeClr val="accent2">
                    <a:lumMod val="75000"/>
                  </a:schemeClr>
                </a:solidFill>
              </a:rPr>
              <a:t>length</a:t>
            </a:r>
            <a:r>
              <a:rPr lang="de-DE" sz="1600" dirty="0" smtClean="0"/>
              <a:t>: </a:t>
            </a:r>
            <a:r>
              <a:rPr lang="de-DE" sz="1600" dirty="0"/>
              <a:t>10,</a:t>
            </a:r>
            <a:br>
              <a:rPr lang="de-DE" sz="1600" dirty="0"/>
            </a:br>
            <a:r>
              <a:rPr lang="de-DE" sz="1600" dirty="0" smtClean="0"/>
              <a:t>          </a:t>
            </a:r>
            <a:r>
              <a:rPr lang="de-DE" sz="1600" b="1" dirty="0" err="1" smtClean="0">
                <a:solidFill>
                  <a:srgbClr val="00B0F0"/>
                </a:solidFill>
              </a:rPr>
              <a:t>width</a:t>
            </a:r>
            <a:r>
              <a:rPr lang="de-DE" sz="1600" dirty="0" smtClean="0">
                <a:solidFill>
                  <a:srgbClr val="00B0F0"/>
                </a:solidFill>
              </a:rPr>
              <a:t> </a:t>
            </a:r>
            <a:r>
              <a:rPr lang="de-DE" sz="1600" dirty="0"/>
              <a:t>: 10 </a:t>
            </a:r>
            <a:endParaRPr lang="de-DE" sz="1600" dirty="0"/>
          </a:p>
          <a:p>
            <a:pPr marL="627063"/>
            <a:r>
              <a:rPr lang="de-DE" sz="1600" dirty="0" smtClean="0"/>
              <a:t>      }</a:t>
            </a:r>
          </a:p>
          <a:p>
            <a:pPr marL="627063"/>
            <a:r>
              <a:rPr lang="de-DE" sz="1600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Damit wir mit dem Irrgarten weiter verwenden können, merken wir uns ihn in der </a:t>
            </a:r>
            <a:r>
              <a:rPr lang="de-DE" sz="1600" i="1" dirty="0" smtClean="0"/>
              <a:t>Variable (</a:t>
            </a:r>
            <a:r>
              <a:rPr lang="de-DE" sz="1600" b="1" i="1" dirty="0" err="1" smtClean="0">
                <a:solidFill>
                  <a:srgbClr val="7030A0"/>
                </a:solidFill>
              </a:rPr>
              <a:t>var</a:t>
            </a:r>
            <a:r>
              <a:rPr lang="de-DE" sz="1600" b="1" i="1" dirty="0" smtClean="0">
                <a:solidFill>
                  <a:srgbClr val="7030A0"/>
                </a:solidFill>
              </a:rPr>
              <a:t>) </a:t>
            </a:r>
            <a:r>
              <a:rPr lang="de-DE" sz="1600" b="1" i="1" dirty="0" err="1" smtClean="0">
                <a:solidFill>
                  <a:srgbClr val="7030A0"/>
                </a:solidFill>
              </a:rPr>
              <a:t>irrgarten</a:t>
            </a:r>
            <a:r>
              <a:rPr lang="de-DE" sz="1600" b="1" dirty="0" smtClean="0">
                <a:solidFill>
                  <a:srgbClr val="7030A0"/>
                </a:solidFill>
              </a:rPr>
              <a:t>.</a:t>
            </a:r>
            <a:endParaRPr lang="de-DE" sz="1600" dirty="0"/>
          </a:p>
          <a:p>
            <a:pPr marL="627063"/>
            <a:endParaRPr lang="de-DE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741461" y="828555"/>
            <a:ext cx="509195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Jetzt müssen wir noch unseren </a:t>
            </a:r>
            <a:r>
              <a:rPr lang="de-DE" sz="1600" b="1" dirty="0">
                <a:solidFill>
                  <a:srgbClr val="FF0000"/>
                </a:solidFill>
              </a:rPr>
              <a:t>Player </a:t>
            </a:r>
            <a:r>
              <a:rPr lang="de-DE" sz="1600" dirty="0" smtClean="0"/>
              <a:t>(= Spieler) erstellen und lassen ihn an der Position 0,0 starten. Den Spieler merken wir uns wieder in der </a:t>
            </a:r>
            <a:r>
              <a:rPr lang="de-DE" sz="1600" b="1" i="1" dirty="0">
                <a:solidFill>
                  <a:srgbClr val="FF36C9"/>
                </a:solidFill>
              </a:rPr>
              <a:t>Variable “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i="1" dirty="0">
                <a:solidFill>
                  <a:srgbClr val="FF36C9"/>
                </a:solidFill>
              </a:rPr>
              <a:t>“.</a:t>
            </a:r>
          </a:p>
          <a:p>
            <a:endParaRPr lang="de-DE" sz="1600" dirty="0"/>
          </a:p>
          <a:p>
            <a:pPr lvl="1"/>
            <a:r>
              <a:rPr lang="de-DE" sz="1600" b="1" dirty="0" err="1" smtClean="0"/>
              <a:t>var</a:t>
            </a:r>
            <a:r>
              <a:rPr lang="de-DE" sz="1600" b="1" dirty="0" smtClean="0"/>
              <a:t> 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>
                <a:solidFill>
                  <a:srgbClr val="FF36C9"/>
                </a:solidFill>
              </a:rPr>
              <a:t> </a:t>
            </a:r>
            <a:r>
              <a:rPr lang="de-DE" sz="1600" b="1" dirty="0" smtClean="0"/>
              <a:t>= </a:t>
            </a:r>
            <a:r>
              <a:rPr lang="de-DE" sz="1600" b="1" dirty="0" err="1" smtClean="0">
                <a:solidFill>
                  <a:srgbClr val="FF0000"/>
                </a:solidFill>
              </a:rPr>
              <a:t>Player.</a:t>
            </a:r>
            <a:r>
              <a:rPr lang="de-DE" sz="1600" b="1" dirty="0" err="1" smtClean="0"/>
              <a:t>create</a:t>
            </a:r>
            <a:r>
              <a:rPr lang="de-DE" sz="1600" b="1" dirty="0" smtClean="0"/>
              <a:t> (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{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</a:t>
            </a:r>
            <a:r>
              <a:rPr lang="de-DE" sz="1600" b="1" dirty="0" err="1" smtClean="0"/>
              <a:t>name</a:t>
            </a:r>
            <a:r>
              <a:rPr lang="de-DE" sz="1600" b="1" dirty="0"/>
              <a:t>: '</a:t>
            </a:r>
            <a:r>
              <a:rPr lang="de-DE" sz="1600" b="1" dirty="0" smtClean="0"/>
              <a:t>Mein Name', </a:t>
            </a:r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    </a:t>
            </a:r>
            <a:r>
              <a:rPr lang="de-DE" sz="1600" b="1" dirty="0" err="1" smtClean="0"/>
              <a:t>start</a:t>
            </a:r>
            <a:r>
              <a:rPr lang="de-DE" sz="1600" b="1" dirty="0"/>
              <a:t>: { x: 0, </a:t>
            </a:r>
            <a:r>
              <a:rPr lang="de-DE" sz="1600" b="1" dirty="0" err="1"/>
              <a:t>z</a:t>
            </a:r>
            <a:r>
              <a:rPr lang="de-DE" sz="1600" b="1" dirty="0"/>
              <a:t>: 0 } </a:t>
            </a:r>
            <a:endParaRPr lang="de-DE" sz="1600" b="1" dirty="0" smtClean="0"/>
          </a:p>
          <a:p>
            <a:pPr lvl="1"/>
            <a:r>
              <a:rPr lang="de-DE" sz="1600" b="1" dirty="0"/>
              <a:t> </a:t>
            </a:r>
            <a:r>
              <a:rPr lang="de-DE" sz="1600" b="1" dirty="0" smtClean="0"/>
              <a:t>   }</a:t>
            </a:r>
          </a:p>
          <a:p>
            <a:pPr lvl="1"/>
            <a:r>
              <a:rPr lang="de-DE" sz="1600" b="1" dirty="0" smtClean="0"/>
              <a:t> );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Und nun müssen wir den Spieler auch noch dem Irrgarten hinzufügen (</a:t>
            </a:r>
            <a:r>
              <a:rPr lang="de-DE" sz="1600" dirty="0" err="1" smtClean="0"/>
              <a:t>add</a:t>
            </a:r>
            <a:r>
              <a:rPr lang="de-DE" sz="1600" dirty="0" smtClean="0"/>
              <a:t> Player = addiere Spieler, also „füge Spieler hinzu“)</a:t>
            </a:r>
          </a:p>
          <a:p>
            <a:pPr marL="285750" indent="-285750">
              <a:buFont typeface="Arial" charset="0"/>
              <a:buChar char="•"/>
            </a:pPr>
            <a:endParaRPr lang="de-DE" sz="1600" dirty="0"/>
          </a:p>
          <a:p>
            <a:r>
              <a:rPr lang="de-DE" sz="1600" dirty="0" smtClean="0"/>
              <a:t>	</a:t>
            </a:r>
            <a:r>
              <a:rPr lang="de-DE" sz="1600" b="1" i="1" dirty="0" err="1">
                <a:solidFill>
                  <a:srgbClr val="7030A0"/>
                </a:solidFill>
              </a:rPr>
              <a:t>irrgarten</a:t>
            </a:r>
            <a:r>
              <a:rPr lang="de-DE" sz="1600" b="1" dirty="0" err="1" smtClean="0"/>
              <a:t>.addPlayer</a:t>
            </a:r>
            <a:r>
              <a:rPr lang="de-DE" sz="1600" b="1" dirty="0" smtClean="0"/>
              <a:t> (</a:t>
            </a:r>
            <a:r>
              <a:rPr lang="de-DE" sz="1600" b="1" i="1" dirty="0" err="1">
                <a:solidFill>
                  <a:srgbClr val="FF36C9"/>
                </a:solidFill>
              </a:rPr>
              <a:t>spieler</a:t>
            </a:r>
            <a:r>
              <a:rPr lang="de-DE" sz="1600" b="1" dirty="0" smtClean="0"/>
              <a:t>)</a:t>
            </a:r>
            <a:r>
              <a:rPr lang="de-DE" sz="1600" dirty="0" smtClean="0"/>
              <a:t> ;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414248" y="828555"/>
            <a:ext cx="0" cy="46578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83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0099" y="0"/>
            <a:ext cx="8956148" cy="588379"/>
          </a:xfrm>
        </p:spPr>
        <p:txBody>
          <a:bodyPr/>
          <a:lstStyle/>
          <a:p>
            <a:r>
              <a:rPr lang="de-DE" dirty="0" smtClean="0"/>
              <a:t>Und nun die coolen Wände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2982" y="5761290"/>
            <a:ext cx="11732157" cy="341632"/>
          </a:xfrm>
        </p:spPr>
        <p:txBody>
          <a:bodyPr/>
          <a:lstStyle/>
          <a:p>
            <a:r>
              <a:rPr lang="de-DE" dirty="0" smtClean="0"/>
              <a:t>Setze die Brille auf und schaue dir den Raum an. Dein Mentor hilft dir dabei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884" y="828555"/>
            <a:ext cx="5876364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1600" dirty="0"/>
              <a:t>Tipp: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smtClean="0">
                <a:solidFill>
                  <a:srgbClr val="FF0000"/>
                </a:solidFill>
              </a:rPr>
              <a:t>Wall </a:t>
            </a:r>
            <a:r>
              <a:rPr lang="de-DE" sz="1600" dirty="0" smtClean="0"/>
              <a:t>= Wand</a:t>
            </a:r>
            <a:endParaRPr lang="de-DE" sz="1600" dirty="0"/>
          </a:p>
          <a:p>
            <a:pPr marL="742950" lvl="1" indent="-285750">
              <a:buFont typeface="Arial" charset="0"/>
              <a:buChar char="•"/>
            </a:pPr>
            <a:r>
              <a:rPr lang="de-DE" sz="1600" b="1" dirty="0" err="1" smtClean="0">
                <a:solidFill>
                  <a:srgbClr val="00B050"/>
                </a:solidFill>
              </a:rPr>
              <a:t>orientation</a:t>
            </a:r>
            <a:r>
              <a:rPr lang="de-DE" sz="1600" b="1" dirty="0" smtClean="0">
                <a:solidFill>
                  <a:srgbClr val="00B050"/>
                </a:solidFill>
              </a:rPr>
              <a:t> </a:t>
            </a:r>
            <a:r>
              <a:rPr lang="de-DE" sz="1600" dirty="0" smtClean="0"/>
              <a:t>= Orientierung / Richtung</a:t>
            </a:r>
          </a:p>
          <a:p>
            <a:pPr marL="742950" lvl="1" indent="-285750"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600" dirty="0" smtClean="0"/>
              <a:t>Wir bauen uns eine Rückwand an der roten Stelle</a:t>
            </a:r>
            <a:endParaRPr lang="de-DE" sz="1600" dirty="0"/>
          </a:p>
          <a:p>
            <a:pPr lvl="1"/>
            <a:r>
              <a:rPr lang="de-DE" sz="1600" b="1" dirty="0" err="1" smtClean="0"/>
              <a:t>var</a:t>
            </a:r>
            <a:r>
              <a:rPr lang="de-DE" sz="1600" b="1" dirty="0" smtClean="0"/>
              <a:t> </a:t>
            </a:r>
            <a:r>
              <a:rPr lang="de-DE" sz="1600" b="1" dirty="0" err="1" smtClean="0"/>
              <a:t>rueckwand</a:t>
            </a:r>
            <a:r>
              <a:rPr lang="de-DE" sz="1600" b="1" dirty="0" smtClean="0"/>
              <a:t>= </a:t>
            </a:r>
            <a:r>
              <a:rPr lang="de-DE" sz="1600" b="1" dirty="0" err="1" smtClean="0">
                <a:solidFill>
                  <a:srgbClr val="FF0000"/>
                </a:solidFill>
              </a:rPr>
              <a:t>Wall</a:t>
            </a:r>
            <a:r>
              <a:rPr lang="de-DE" sz="1600" b="1" dirty="0" err="1" smtClean="0"/>
              <a:t>.create</a:t>
            </a:r>
            <a:r>
              <a:rPr lang="de-DE" sz="1600" b="1" dirty="0" smtClean="0"/>
              <a:t> (</a:t>
            </a:r>
          </a:p>
          <a:p>
            <a:pPr lvl="2"/>
            <a:r>
              <a:rPr lang="de-DE" sz="1600" b="1" dirty="0" smtClean="0"/>
              <a:t>{ </a:t>
            </a:r>
          </a:p>
          <a:p>
            <a:pPr lvl="2"/>
            <a:r>
              <a:rPr lang="de-DE" sz="1600" b="1" dirty="0"/>
              <a:t> </a:t>
            </a:r>
            <a:r>
              <a:rPr lang="de-DE" sz="1600" b="1" dirty="0" smtClean="0"/>
              <a:t>   x</a:t>
            </a:r>
            <a:r>
              <a:rPr lang="de-DE" sz="1600" b="1" dirty="0"/>
              <a:t>: </a:t>
            </a:r>
            <a:r>
              <a:rPr lang="de-DE" sz="1600" b="1" dirty="0"/>
              <a:t>4</a:t>
            </a:r>
            <a:r>
              <a:rPr lang="de-DE" sz="1600" b="1" dirty="0" smtClean="0"/>
              <a:t>, </a:t>
            </a:r>
          </a:p>
          <a:p>
            <a:pPr lvl="2"/>
            <a:r>
              <a:rPr lang="de-DE" sz="1600" b="1" dirty="0"/>
              <a:t> </a:t>
            </a:r>
            <a:r>
              <a:rPr lang="de-DE" sz="1600" b="1" dirty="0" smtClean="0"/>
              <a:t>   </a:t>
            </a:r>
            <a:r>
              <a:rPr lang="de-DE" sz="1600" b="1" dirty="0" err="1" smtClean="0"/>
              <a:t>z</a:t>
            </a:r>
            <a:r>
              <a:rPr lang="de-DE" sz="1600" b="1" dirty="0"/>
              <a:t>: </a:t>
            </a:r>
            <a:r>
              <a:rPr lang="de-DE" sz="1600" b="1" dirty="0" smtClean="0"/>
              <a:t>0, </a:t>
            </a:r>
            <a:endParaRPr lang="de-DE" sz="1600" b="1" dirty="0"/>
          </a:p>
          <a:p>
            <a:pPr lvl="2"/>
            <a:r>
              <a:rPr lang="de-DE" sz="1600" b="1" dirty="0" smtClean="0"/>
              <a:t>    </a:t>
            </a:r>
            <a:r>
              <a:rPr lang="de-DE" sz="1600" b="1" dirty="0" err="1" smtClean="0"/>
              <a:t>orientation</a:t>
            </a:r>
            <a:r>
              <a:rPr lang="de-DE" sz="1600" b="1" dirty="0"/>
              <a:t>: 'back' </a:t>
            </a:r>
            <a:endParaRPr lang="de-DE" sz="1600" b="1" dirty="0" smtClean="0"/>
          </a:p>
          <a:p>
            <a:pPr lvl="2"/>
            <a:r>
              <a:rPr lang="de-DE" sz="1600" b="1" dirty="0" smtClean="0"/>
              <a:t>}</a:t>
            </a:r>
          </a:p>
          <a:p>
            <a:pPr lvl="1"/>
            <a:r>
              <a:rPr lang="de-DE" sz="1600" b="1" dirty="0" smtClean="0"/>
              <a:t>) </a:t>
            </a:r>
            <a:endParaRPr lang="de-DE" sz="1600" b="1" dirty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endParaRPr lang="de-DE" sz="1600" dirty="0" smtClean="0"/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1600" dirty="0" smtClean="0"/>
              <a:t>Und nun fügen (</a:t>
            </a:r>
            <a:r>
              <a:rPr lang="de-DE" sz="1600" dirty="0" err="1" smtClean="0"/>
              <a:t>add</a:t>
            </a:r>
            <a:r>
              <a:rPr lang="de-DE" sz="1600" dirty="0" smtClean="0"/>
              <a:t>) wir die Wand (wall) dem Irrgarten hinzu:</a:t>
            </a:r>
          </a:p>
          <a:p>
            <a:pPr>
              <a:spcAft>
                <a:spcPts val="600"/>
              </a:spcAft>
            </a:pPr>
            <a:r>
              <a:rPr lang="de-DE" sz="1600" dirty="0" smtClean="0"/>
              <a:t>	</a:t>
            </a:r>
            <a:r>
              <a:rPr lang="de-DE" sz="1600" b="1" dirty="0" err="1" smtClean="0"/>
              <a:t>irrgarten.addWall</a:t>
            </a:r>
            <a:r>
              <a:rPr lang="de-DE" sz="1600" b="1" dirty="0" smtClean="0"/>
              <a:t>(</a:t>
            </a:r>
            <a:r>
              <a:rPr lang="de-DE" sz="1600" b="1" dirty="0" err="1" smtClean="0"/>
              <a:t>rueckwand</a:t>
            </a:r>
            <a:r>
              <a:rPr lang="de-DE" sz="1600" b="1" dirty="0" smtClean="0"/>
              <a:t>);</a:t>
            </a:r>
          </a:p>
          <a:p>
            <a:pPr marL="627063"/>
            <a:endParaRPr lang="de-DE" sz="1600" dirty="0" smtClean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414248" y="828555"/>
            <a:ext cx="0" cy="46578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184" y="1104401"/>
            <a:ext cx="4051337" cy="40744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70694" y="1922929"/>
            <a:ext cx="685800" cy="121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548718" y="1976717"/>
            <a:ext cx="83371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909775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8376</TotalTime>
  <Words>399</Words>
  <Application>Microsoft Macintosh PowerPoint</Application>
  <PresentationFormat>Widescreen</PresentationFormat>
  <Paragraphs>69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Design1</vt:lpstr>
      <vt:lpstr>PowerPoint Presentation</vt:lpstr>
      <vt:lpstr>Das Koordinaten-System</vt:lpstr>
      <vt:lpstr>Wir erstellen unseren Irrgarten-Raum</vt:lpstr>
      <vt:lpstr>Und nun die coolen Wände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106</cp:revision>
  <dcterms:created xsi:type="dcterms:W3CDTF">2016-08-27T09:01:45Z</dcterms:created>
  <dcterms:modified xsi:type="dcterms:W3CDTF">2016-10-03T09:47:28Z</dcterms:modified>
</cp:coreProperties>
</file>

<file path=docProps/thumbnail.jpeg>
</file>